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70" r:id="rId3"/>
    <p:sldId id="269" r:id="rId4"/>
    <p:sldId id="268" r:id="rId5"/>
    <p:sldId id="26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CCF89-4CDB-47C0-A408-4CDB0E6C2C12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4595E-7060-4296-B8F3-D4309B939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55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05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268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07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54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01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846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88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365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30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05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D2EAA-2F6C-436E-AD18-513B8E43219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246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Me llamo ________ Clase </a:t>
            </a:r>
            <a:r>
              <a:rPr lang="en-US" dirty="0" smtClean="0">
                <a:solidFill>
                  <a:srgbClr val="7030A0"/>
                </a:solidFill>
              </a:rPr>
              <a:t>701</a:t>
            </a: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la fecha es el </a:t>
            </a:r>
            <a:r>
              <a:rPr lang="en-US" dirty="0" smtClean="0">
                <a:solidFill>
                  <a:srgbClr val="7030A0"/>
                </a:solidFill>
              </a:rPr>
              <a:t>25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de mayo del 2018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575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#68: </a:t>
            </a:r>
            <a:r>
              <a:rPr lang="en-US" dirty="0" smtClean="0"/>
              <a:t>¿Como </a:t>
            </a:r>
            <a:r>
              <a:rPr lang="en-US" dirty="0" err="1" smtClean="0"/>
              <a:t>repasamos</a:t>
            </a:r>
            <a:r>
              <a:rPr lang="en-US" dirty="0" smtClean="0"/>
              <a:t> para el QUIZ 2: CAPITULO 6 del </a:t>
            </a:r>
            <a:r>
              <a:rPr lang="en-US" dirty="0" smtClean="0"/>
              <a:t>MARTES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00B050"/>
                </a:solidFill>
              </a:rPr>
              <a:t>L.O.- to review health vocabulary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WORKBOOK;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6.8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41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t="2472" r="20000" b="16622"/>
          <a:stretch/>
        </p:blipFill>
        <p:spPr bwMode="auto">
          <a:xfrm>
            <a:off x="0" y="-188686"/>
            <a:ext cx="9144000" cy="7046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0727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838200"/>
            <a:ext cx="8458200" cy="62484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anose="020B0604020202020204" pitchFamily="34" charset="0"/>
              <a:buAutoNum type="alphaUcPeriod"/>
              <a:defRPr/>
            </a:pPr>
            <a:r>
              <a:rPr lang="es-ES_tradnl" smtClean="0"/>
              <a:t>COPIA Y COMPLETA: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s-ES_tradnl" b="1" smtClean="0"/>
              <a:t> - </a:t>
            </a:r>
            <a:r>
              <a:rPr lang="es-ES_tradnl" i="1" smtClean="0"/>
              <a:t>Alejandro esta enfermo. Indica si la frase esta </a:t>
            </a:r>
            <a:r>
              <a:rPr lang="es-ES_tradnl" b="1" i="1" smtClean="0"/>
              <a:t>correcta</a:t>
            </a:r>
            <a:r>
              <a:rPr lang="es-ES_tradnl" i="1" smtClean="0"/>
              <a:t> o </a:t>
            </a:r>
            <a:r>
              <a:rPr lang="es-ES_tradnl" b="1" i="1" smtClean="0"/>
              <a:t>incorrecta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Tiene una sonrisa en la cara. 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Esta cansado.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Tiene que guardar cama.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Esta lleno de energia.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Le duele la cabeza.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Esta en la consulta del medico.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Esta de buen humor.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Tiene dolor de estomago.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1367357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1752600"/>
            <a:ext cx="8686800" cy="4525963"/>
          </a:xfrm>
          <a:prstGeom prst="rect">
            <a:avLst/>
          </a:prstGeom>
        </p:spPr>
        <p:txBody>
          <a:bodyPr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mtClean="0"/>
              <a:t>B. COPIA y completa: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mtClean="0"/>
              <a:t>Rolando es muy terco. Me __________ su comportamiento.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mtClean="0"/>
              <a:t>Maripaz esta en la consulta del medico porque necesita __________ fisico.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mtClean="0"/>
              <a:t>Su hermano es mal educado. Siempre habla con __________ llena de comida.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mtClean="0"/>
              <a:t>Estudio mucho porque quiero tener _________.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mtClean="0"/>
              <a:t>Ana tiene __________. Esta resfriada.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43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3</a:t>
            </a:r>
            <a:r>
              <a:rPr lang="en-US" dirty="0" smtClean="0"/>
              <a:t> p. 202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68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56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12285</TotalTime>
  <Words>166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Me llamo ________ Clase 701 la fecha es el 25 de mayo del 2018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801 la fecha es el 10 de marzo del 2015</dc:title>
  <dc:creator>Helen Zumaeta</dc:creator>
  <cp:lastModifiedBy>Helen Zumaeta</cp:lastModifiedBy>
  <cp:revision>45</cp:revision>
  <cp:lastPrinted>2015-04-14T15:02:27Z</cp:lastPrinted>
  <dcterms:created xsi:type="dcterms:W3CDTF">2015-03-09T20:06:13Z</dcterms:created>
  <dcterms:modified xsi:type="dcterms:W3CDTF">2018-05-25T20:48:08Z</dcterms:modified>
</cp:coreProperties>
</file>